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70" r:id="rId4"/>
    <p:sldId id="257" r:id="rId5"/>
    <p:sldId id="264" r:id="rId6"/>
    <p:sldId id="268" r:id="rId7"/>
    <p:sldId id="271" r:id="rId8"/>
    <p:sldId id="269" r:id="rId9"/>
    <p:sldId id="263" r:id="rId10"/>
    <p:sldId id="265" r:id="rId11"/>
    <p:sldId id="27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5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1686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0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8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1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769E-3567-4E0A-A70B-6120BC6B4EC8}" type="datetimeFigureOut">
              <a:rPr lang="ru-RU" smtClean="0"/>
              <a:t>пт 24.11.17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4561-9232-4C33-97D9-3B94C7F58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0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1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38" y="391165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Тест </a:t>
            </a:r>
            <a:r>
              <a:rPr lang="ru-RU" sz="2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2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Польза-вред»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320" y="1447800"/>
            <a:ext cx="573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7206"/>
              </p:ext>
            </p:extLst>
          </p:nvPr>
        </p:nvGraphicFramePr>
        <p:xfrm>
          <a:off x="1226818" y="958915"/>
          <a:ext cx="6537960" cy="5634995"/>
        </p:xfrm>
        <a:graphic>
          <a:graphicData uri="http://schemas.openxmlformats.org/drawingml/2006/table">
            <a:tbl>
              <a:tblPr firstRow="1" firstCol="1" bandRow="1"/>
              <a:tblGrid>
                <a:gridCol w="2007913">
                  <a:extLst>
                    <a:ext uri="{9D8B030D-6E8A-4147-A177-3AD203B41FA5}">
                      <a16:colId xmlns:a16="http://schemas.microsoft.com/office/drawing/2014/main" val="3935508348"/>
                    </a:ext>
                  </a:extLst>
                </a:gridCol>
                <a:gridCol w="2456836">
                  <a:extLst>
                    <a:ext uri="{9D8B030D-6E8A-4147-A177-3AD203B41FA5}">
                      <a16:colId xmlns:a16="http://schemas.microsoft.com/office/drawing/2014/main" val="4277022905"/>
                    </a:ext>
                  </a:extLst>
                </a:gridCol>
                <a:gridCol w="2073211">
                  <a:extLst>
                    <a:ext uri="{9D8B030D-6E8A-4147-A177-3AD203B41FA5}">
                      <a16:colId xmlns:a16="http://schemas.microsoft.com/office/drawing/2014/main" val="2224765445"/>
                    </a:ext>
                  </a:extLst>
                </a:gridCol>
              </a:tblGrid>
              <a:tr h="49986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Полезные продукты (+)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очень полезные продукты (-)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503498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Овощи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54667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Фрукты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452696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Чипсы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382478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Рыба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26354"/>
                  </a:ext>
                </a:extLst>
              </a:tr>
              <a:tr h="37719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Пепси-кола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145619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01364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398188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50001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Торт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64442"/>
                  </a:ext>
                </a:extLst>
              </a:tr>
              <a:tr h="34305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Нежирное мясо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617142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988767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Творог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48971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Чупа-чупс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05660"/>
                  </a:ext>
                </a:extLst>
              </a:tr>
              <a:tr h="31809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Кириешки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53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29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79000">
              <a:schemeClr val="accent3"/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0" y="609600"/>
            <a:ext cx="88075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43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2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472440"/>
            <a:ext cx="760476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«Витаминные» загадки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0" y="1481713"/>
            <a:ext cx="1479400" cy="1410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04" y="1544798"/>
            <a:ext cx="2282456" cy="1283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46" y="2529840"/>
            <a:ext cx="1584882" cy="1584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46" y="2504713"/>
            <a:ext cx="1733002" cy="1733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4" y="4466299"/>
            <a:ext cx="1503760" cy="1284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0" y="4043411"/>
            <a:ext cx="1877454" cy="1877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52" y="4560286"/>
            <a:ext cx="1810326" cy="1360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24" y="4544016"/>
            <a:ext cx="2298241" cy="12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0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42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2017-11-18T13:56:05Z</dcterms:created>
  <dcterms:modified xsi:type="dcterms:W3CDTF">2017-11-24T16:53:17Z</dcterms:modified>
</cp:coreProperties>
</file>